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0" r:id="rId1"/>
  </p:sldMasterIdLst>
  <p:sldIdLst>
    <p:sldId id="256" r:id="rId2"/>
    <p:sldId id="290" r:id="rId3"/>
    <p:sldId id="288" r:id="rId4"/>
    <p:sldId id="289" r:id="rId5"/>
    <p:sldId id="286" r:id="rId6"/>
    <p:sldId id="287" r:id="rId7"/>
    <p:sldId id="278" r:id="rId8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61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115CE7-97E9-4C02-949C-04352515558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744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3DFD62-D7AE-48E5-B1F9-6D756487F3A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545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3DFD62-D7AE-48E5-B1F9-6D756487F3A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46277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3DFD62-D7AE-48E5-B1F9-6D756487F3A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0197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3DFD62-D7AE-48E5-B1F9-6D756487F3A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561383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3DFD62-D7AE-48E5-B1F9-6D756487F3A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7506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ED9222-6901-495C-AE42-EBB6949BB4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470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006788-850B-45D2-8668-A38F113BAC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A97B2-A9E5-4BC1-AC5A-D1A2BAF8EE8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725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8C17DF-BAE5-439C-A538-808D7463807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277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8FE94D-A907-49CE-A950-3E0240BD22E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06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7DFC40-CE4D-43B6-8343-0EC139069BE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702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9027E-D4FC-4DE5-8BA0-E42C102A542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687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6B83-228B-4119-9F30-00B14126ED7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034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FB2DE6-3619-455C-86C6-5456CA1D58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215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6C0AD6-C3ED-4830-8058-86E2B3C455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834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F13DFD62-D7AE-48E5-B1F9-6D756487F3A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48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  <p:sldLayoutId id="2147483882" r:id="rId12"/>
    <p:sldLayoutId id="2147483883" r:id="rId13"/>
    <p:sldLayoutId id="2147483884" r:id="rId14"/>
    <p:sldLayoutId id="2147483885" r:id="rId15"/>
    <p:sldLayoutId id="214748388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3886200"/>
            <a:ext cx="7010400" cy="2971800"/>
          </a:xfrm>
        </p:spPr>
        <p:txBody>
          <a:bodyPr/>
          <a:lstStyle/>
          <a:p>
            <a:pPr eaLnBrk="1" hangingPunct="1"/>
            <a:r>
              <a:rPr lang="en-US" altLang="en-US" sz="3200" dirty="0"/>
              <a:t> </a:t>
            </a:r>
          </a:p>
          <a:p>
            <a:pPr algn="ctr" eaLnBrk="1" hangingPunct="1"/>
            <a:r>
              <a:rPr lang="en-US" altLang="en-US" sz="3200" dirty="0"/>
              <a:t>2025-2026 Season</a:t>
            </a:r>
          </a:p>
          <a:p>
            <a:pPr algn="ctr" eaLnBrk="1" hangingPunct="1"/>
            <a:r>
              <a:rPr lang="en-US" altLang="en-US" sz="3200" dirty="0"/>
              <a:t> New Member Information</a:t>
            </a:r>
          </a:p>
          <a:p>
            <a:pPr algn="ctr" eaLnBrk="1" hangingPunct="1"/>
            <a:r>
              <a:rPr lang="en-US" altLang="en-US" dirty="0"/>
              <a:t>	</a:t>
            </a:r>
          </a:p>
          <a:p>
            <a:pPr algn="ctr" eaLnBrk="1" hangingPunct="1"/>
            <a:r>
              <a:rPr lang="en-US" altLang="en-US" sz="2400" dirty="0"/>
              <a:t>  </a:t>
            </a:r>
            <a:r>
              <a:rPr lang="en-US" altLang="en-US" sz="3200" dirty="0"/>
              <a:t>     </a:t>
            </a:r>
            <a:endParaRPr lang="en-US" altLang="en-US" sz="2400" dirty="0"/>
          </a:p>
          <a:p>
            <a:pPr eaLnBrk="1" hangingPunct="1"/>
            <a:endParaRPr lang="en-US" altLang="en-US" sz="3600" dirty="0"/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685800" y="762000"/>
            <a:ext cx="8077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3000" dirty="0"/>
              <a:t>Strathroy District Minor Hockey Association </a:t>
            </a:r>
          </a:p>
        </p:txBody>
      </p:sp>
      <p:pic>
        <p:nvPicPr>
          <p:cNvPr id="7" name="Picture 6" descr="A logo of a rocket ship&#10;&#10;Description automatically generated">
            <a:extLst>
              <a:ext uri="{FF2B5EF4-FFF2-40B4-BE49-F238E27FC236}">
                <a16:creationId xmlns:a16="http://schemas.microsoft.com/office/drawing/2014/main" id="{4FE4006A-3756-D49E-BD04-A2862BE9B7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2266829"/>
            <a:ext cx="2847975" cy="16097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07137-82B0-A67F-155A-B04D66FAC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SDMHA </a:t>
            </a:r>
            <a:br>
              <a:rPr lang="en-US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Registration</a:t>
            </a:r>
            <a:endParaRPr lang="en-CA" sz="25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0B1D2-B8D7-BA43-A57E-7C8CDDFD0D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All new members will need to sign up for a </a:t>
            </a:r>
            <a:r>
              <a:rPr lang="en-US" dirty="0" err="1">
                <a:solidFill>
                  <a:schemeClr val="tx1"/>
                </a:solidFill>
              </a:rPr>
              <a:t>Spordle</a:t>
            </a:r>
            <a:r>
              <a:rPr lang="en-US" dirty="0">
                <a:solidFill>
                  <a:schemeClr val="tx1"/>
                </a:solidFill>
              </a:rPr>
              <a:t> Account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All new members will need to complete the Respect in Sport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All new members will need to upload a copy of their birth certificate and proof of residency to their </a:t>
            </a:r>
            <a:r>
              <a:rPr lang="en-US" dirty="0" err="1">
                <a:solidFill>
                  <a:schemeClr val="tx1"/>
                </a:solidFill>
              </a:rPr>
              <a:t>spordle</a:t>
            </a:r>
            <a:r>
              <a:rPr lang="en-US" dirty="0">
                <a:solidFill>
                  <a:schemeClr val="tx1"/>
                </a:solidFill>
              </a:rPr>
              <a:t> account.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For more information and links to the above notices, please review the General Information tab under Registration</a:t>
            </a:r>
            <a:endParaRPr lang="en-CA" dirty="0">
              <a:solidFill>
                <a:schemeClr val="tx1"/>
              </a:solidFill>
            </a:endParaRPr>
          </a:p>
        </p:txBody>
      </p:sp>
      <p:pic>
        <p:nvPicPr>
          <p:cNvPr id="4" name="Picture 3" descr="A logo of a rocket ship&#10;&#10;Description automatically generated">
            <a:extLst>
              <a:ext uri="{FF2B5EF4-FFF2-40B4-BE49-F238E27FC236}">
                <a16:creationId xmlns:a16="http://schemas.microsoft.com/office/drawing/2014/main" id="{8B52963E-DB88-106F-1991-CB4268B238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5444" y="137102"/>
            <a:ext cx="1644850" cy="929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519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762000" y="1447800"/>
            <a:ext cx="6934200" cy="5334000"/>
          </a:xfrm>
        </p:spPr>
        <p:txBody>
          <a:bodyPr>
            <a:noAutofit/>
          </a:bodyPr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Jock (male)		- Fitted according to waist size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Jill  (female)		- Fitted according to waist size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Shin Pads		- Covering entire kneecap area, front and side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Pants		                - Recommended to cover up to the top of the shin guard, protect front and side of                 				   thigh, tail bone, hip &amp; kidney area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Shoulder Pads	                - Must protect shoulder joint, collar bone, chest, back, and upper arm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Elbow Pads		- Protect entire elbow, parts of upper arm and forearm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Helmet		                - Required to have a visible CSA approved sticker noting expiry date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Facemask	                - CSA approved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Gloves		                - Should be snug, palms pliable so the player can grip the stick easily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Skates		                - Regular sharpening will promote development, provides a better glide and control. Suggested to pack 			   a small towel to dry blades before returning them to the skate  guards.  Skate guards will extend the 			   life of the sharpened blade. 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Neck Guards	               - Must bear the BNQ certification logo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Mouth Guards	               - Will need to be molded as per the enclosed package instructions.  Most dental offices offer custom 			  molding for a better fit.  Don’t be afraid to expense the difference.  Over the counter mouthguards 			  have a shorter life span as most children chew them.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Sticks	              	               - Should reach the players nose when standing in street shoes </a:t>
            </a:r>
            <a:r>
              <a:rPr lang="en-US" sz="1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to </a:t>
            </a:r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chin in 				  	</a:t>
            </a:r>
            <a:r>
              <a:rPr lang="en-US" sz="1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	  </a:t>
            </a:r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skates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Hockey Socks/Jersey          - To be worn over shin guards.  Provided by Tim Horton’s (U5-U7 ONLY).  Practice jersey required for </a:t>
            </a:r>
            <a:b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  U9-U18  if not being supplied by the team.  Consult your child’s coach before purchasing. </a:t>
            </a:r>
          </a:p>
          <a:p>
            <a:pPr algn="l" eaLnBrk="1" hangingPunct="1">
              <a:lnSpc>
                <a:spcPct val="90000"/>
              </a:lnSpc>
              <a:defRPr/>
            </a:pPr>
            <a:endParaRPr lang="en-US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THANK YOU TIM HORTON’S for SPONSORING U5, &amp; U6/U7!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762000" y="-30866"/>
            <a:ext cx="8077200" cy="1361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altLang="en-US" sz="2000" dirty="0"/>
          </a:p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SDMHA </a:t>
            </a:r>
            <a:br>
              <a:rPr lang="en-US" altLang="en-US" sz="25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Equipment List for all Divisions (U5 – U18)</a:t>
            </a:r>
          </a:p>
        </p:txBody>
      </p:sp>
      <p:pic>
        <p:nvPicPr>
          <p:cNvPr id="4" name="Picture 3" descr="A logo of a rocket ship&#10;&#10;Description automatically generated">
            <a:extLst>
              <a:ext uri="{FF2B5EF4-FFF2-40B4-BE49-F238E27FC236}">
                <a16:creationId xmlns:a16="http://schemas.microsoft.com/office/drawing/2014/main" id="{49D8C9C5-20FC-7BF7-13DA-44AB62DA5F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9218" y="207191"/>
            <a:ext cx="1628775" cy="920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756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A7264-CA30-040F-6F58-CD3F2299E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977" y="637943"/>
            <a:ext cx="8001000" cy="1216025"/>
          </a:xfrm>
        </p:spPr>
        <p:txBody>
          <a:bodyPr>
            <a:normAutofit/>
          </a:bodyPr>
          <a:lstStyle/>
          <a:p>
            <a:r>
              <a:rPr lang="en-US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SDMHA</a:t>
            </a:r>
            <a:b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Divisions</a:t>
            </a:r>
            <a:endParaRPr lang="en-CA" sz="25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2CF735-6079-E31E-D6E2-80FFF84ED9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5953246"/>
            <a:ext cx="8001000" cy="90475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400" dirty="0">
                <a:solidFill>
                  <a:schemeClr val="tx1"/>
                </a:solidFill>
              </a:rPr>
              <a:t>Ages reflect the members age as at December 31 of the season to which they are registering under. </a:t>
            </a:r>
          </a:p>
        </p:txBody>
      </p:sp>
      <p:pic>
        <p:nvPicPr>
          <p:cNvPr id="5" name="Picture 4" descr="A logo of a rocket ship&#10;&#10;Description automatically generated">
            <a:extLst>
              <a:ext uri="{FF2B5EF4-FFF2-40B4-BE49-F238E27FC236}">
                <a16:creationId xmlns:a16="http://schemas.microsoft.com/office/drawing/2014/main" id="{F2C2D57B-BE8C-EFD2-BEE7-BA88D7AED1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7162" y="413543"/>
            <a:ext cx="1600719" cy="90475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5CBE0F7-9C9E-A298-A60D-AAE69053BF74}"/>
              </a:ext>
            </a:extLst>
          </p:cNvPr>
          <p:cNvSpPr txBox="1"/>
          <p:nvPr/>
        </p:nvSpPr>
        <p:spPr>
          <a:xfrm>
            <a:off x="299977" y="1853968"/>
            <a:ext cx="312902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Shamrock A – Representative Division</a:t>
            </a: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U10 – Birthyear 2016 (9 year olds)</a:t>
            </a: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U11 – Birthyear 2015 (10 year olds)</a:t>
            </a: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U12 – Birthyear 2014 (11 year olds)</a:t>
            </a: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U13 – Birthyear 2013 (12 year olds)</a:t>
            </a: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U14 – Birthyear 2012 (13 year olds)</a:t>
            </a: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U15 – Birthyear 2011 (14 year olds)</a:t>
            </a: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U16 – Birthyear 2010 (15 year olds)</a:t>
            </a: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U18 – Birthyear 2009, 2008 (16/17 year olds)</a:t>
            </a:r>
            <a:endParaRPr lang="en-CA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21A6907-A16C-569F-4ECD-0D1386F4E401}"/>
              </a:ext>
            </a:extLst>
          </p:cNvPr>
          <p:cNvSpPr txBox="1"/>
          <p:nvPr/>
        </p:nvSpPr>
        <p:spPr>
          <a:xfrm>
            <a:off x="3810000" y="1853968"/>
            <a:ext cx="3437162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Shamrock B/BB – Representative 2</a:t>
            </a:r>
            <a:r>
              <a:rPr lang="en-US" sz="1400" b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 Entry </a:t>
            </a: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U9MD – Birthyear 2017-2018 (7/8 year olds)</a:t>
            </a: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U11 – Birthyear 2015-2016 (9/10 year olds)</a:t>
            </a: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U13 – Birthyear 2013-2014 (11/12 year olds)</a:t>
            </a: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U15 – Birthyear 2011 – 2012 (13/14 year olds)</a:t>
            </a: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U18 – Birthyear 2010, 2009, 2008 (15/16/17 year olds)</a:t>
            </a:r>
            <a:endParaRPr lang="en-CA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95249A4-9055-A9BC-8E6C-7EA36EC4CBC1}"/>
              </a:ext>
            </a:extLst>
          </p:cNvPr>
          <p:cNvSpPr txBox="1"/>
          <p:nvPr/>
        </p:nvSpPr>
        <p:spPr>
          <a:xfrm>
            <a:off x="2093088" y="4203814"/>
            <a:ext cx="369811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Lambton Middlesex Local League</a:t>
            </a: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U5 – Birthyear 2021 (4 Year Olds)</a:t>
            </a: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U7 – Birthyear 2019-2020 (5/6 year olds)</a:t>
            </a: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U9 – Birthyear 2017-2018 (7/8 year olds)</a:t>
            </a: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U11 – Birthyear 2015-2016 (9/10 year olds)</a:t>
            </a: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U13 – Birthyear 2013-2014 (11/12 year olds)</a:t>
            </a: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U15 – Birthyear 2011-2012 (13/14 year olds)</a:t>
            </a: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U18 – Birthyear 2010, 2009, 2008 (15/16/17 year olds) </a:t>
            </a:r>
            <a:endParaRPr lang="en-CA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18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828800"/>
            <a:ext cx="7259738" cy="4160657"/>
          </a:xfrm>
        </p:spPr>
        <p:txBody>
          <a:bodyPr>
            <a:normAutofit fontScale="92500" lnSpcReduction="20000"/>
          </a:bodyPr>
          <a:lstStyle/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1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While all teams are designed to be competitive, Rep teams represent the highest level of play within any division of the SDMHA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1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Rep Teams (A &amp; B) play in the Shamrock League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1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Local League (LL) play in the Lambton Middlesex League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1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Players in U10 and above </a:t>
            </a:r>
            <a:r>
              <a:rPr lang="en-US" altLang="en-US" sz="15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may</a:t>
            </a:r>
            <a:r>
              <a:rPr lang="en-US" altLang="en-US" sz="1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choose to try out for the Rep team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1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If not successful at making the Rep cut for A, players will automatically be eligible to try out for the B team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1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Second entry (B) teams are consolidated birth years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1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If not successful at making the B team, players will be assigned to a Local League team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1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Representative teams have additional fees due at the start of the season to cover additional ice times – amount is determined team by team.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1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It is not a requirement to try out when registering for minor hockey.  Players may wish to play Local League only.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1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Tournaments are at the expense of the team, booked and managed by the team manager/coach.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1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Timekeepers are the responsibility of the team</a:t>
            </a:r>
          </a:p>
          <a:p>
            <a:pPr algn="l" eaLnBrk="1" hangingPunct="1">
              <a:lnSpc>
                <a:spcPct val="90000"/>
              </a:lnSpc>
            </a:pP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endParaRPr lang="en-US" altLang="en-US" sz="2400" dirty="0">
              <a:solidFill>
                <a:schemeClr val="tx1"/>
              </a:solidFill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613458" y="635913"/>
            <a:ext cx="8077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SDMHA</a:t>
            </a:r>
            <a:br>
              <a:rPr lang="en-US" altLang="en-US" sz="25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Division Information</a:t>
            </a:r>
          </a:p>
        </p:txBody>
      </p:sp>
      <p:pic>
        <p:nvPicPr>
          <p:cNvPr id="4" name="Picture 3" descr="A logo of a rocket ship&#10;&#10;Description automatically generated">
            <a:extLst>
              <a:ext uri="{FF2B5EF4-FFF2-40B4-BE49-F238E27FC236}">
                <a16:creationId xmlns:a16="http://schemas.microsoft.com/office/drawing/2014/main" id="{FC697011-810E-50EC-1E2D-865A813F8C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5444" y="137102"/>
            <a:ext cx="1644850" cy="929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895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057400"/>
            <a:ext cx="7239000" cy="4256908"/>
          </a:xfrm>
        </p:spPr>
        <p:txBody>
          <a:bodyPr>
            <a:normAutofit/>
          </a:bodyPr>
          <a:lstStyle/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1400" b="1" dirty="0"/>
              <a:t> </a:t>
            </a:r>
            <a:r>
              <a:rPr lang="en-US" altLang="en-US" sz="1400" dirty="0">
                <a:solidFill>
                  <a:schemeClr val="tx1"/>
                </a:solidFill>
              </a:rPr>
              <a:t>Our only fundraiser is the Cash Calendars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 Fee is included in Registration Fee 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 Families keep the cash as they sell the tickets – 10 Tickets @ $20 each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 Entered into cash draws totaling $13600.00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 Drawn early January 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 One draw per day in January, Feb, and March</a:t>
            </a:r>
          </a:p>
          <a:p>
            <a:pPr algn="l" eaLnBrk="1" hangingPunct="1">
              <a:lnSpc>
                <a:spcPct val="90000"/>
              </a:lnSpc>
            </a:pPr>
            <a:endParaRPr lang="en-US" altLang="en-US" sz="1400" dirty="0">
              <a:solidFill>
                <a:schemeClr val="tx1"/>
              </a:solidFill>
            </a:endParaRP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 A $200 volunteer fee is included in the Registration Fee (U9-U18)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1400" b="1" dirty="0">
                <a:solidFill>
                  <a:schemeClr val="tx1"/>
                </a:solidFill>
              </a:rPr>
              <a:t> </a:t>
            </a:r>
            <a:r>
              <a:rPr lang="en-US" altLang="en-US" sz="1400" dirty="0">
                <a:solidFill>
                  <a:schemeClr val="tx1"/>
                </a:solidFill>
              </a:rPr>
              <a:t>A $100 Volunteer fee is included in the Registration Fee (U6/U7)</a:t>
            </a:r>
            <a:endParaRPr lang="en-US" altLang="en-US" sz="1400" b="1" dirty="0">
              <a:solidFill>
                <a:schemeClr val="tx1"/>
              </a:solidFill>
            </a:endParaRP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 When an individual volunteers for 2 shifts (U9-U18) 1 Shift (U7), the volunteer fee is returned to them. 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Shifts can range from 3-4 hours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 Please signup using the signup tab on our website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685800" y="543692"/>
            <a:ext cx="8077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SDMHA</a:t>
            </a:r>
            <a:br>
              <a:rPr lang="en-US" altLang="en-US" sz="25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General Association Information</a:t>
            </a:r>
          </a:p>
        </p:txBody>
      </p:sp>
      <p:pic>
        <p:nvPicPr>
          <p:cNvPr id="4" name="Picture 3" descr="A logo of a rocket ship&#10;&#10;Description automatically generated">
            <a:extLst>
              <a:ext uri="{FF2B5EF4-FFF2-40B4-BE49-F238E27FC236}">
                <a16:creationId xmlns:a16="http://schemas.microsoft.com/office/drawing/2014/main" id="{D80F0DEE-800E-1641-D87A-BFDF577DD9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5444" y="137102"/>
            <a:ext cx="1644850" cy="929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178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752600" y="1752600"/>
            <a:ext cx="2057400" cy="4419600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1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President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Kyle </a:t>
            </a:r>
            <a:r>
              <a:rPr lang="en-US" altLang="en-US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Stanlick</a:t>
            </a:r>
            <a:br>
              <a:rPr lang="en-US" alt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altLang="en-US" sz="1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1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Vice-President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1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Christine Boersma-Hurd</a:t>
            </a:r>
            <a:br>
              <a:rPr lang="en-US" alt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altLang="en-US" sz="1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1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Secretary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Rod McFadden</a:t>
            </a:r>
            <a:br>
              <a:rPr lang="en-US" alt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altLang="en-US" sz="1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1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Treasurer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Lisa Morgan</a:t>
            </a:r>
            <a:br>
              <a:rPr lang="en-US" alt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altLang="en-US" sz="1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1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Registrar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Denise Melo</a:t>
            </a:r>
            <a:br>
              <a:rPr lang="en-US" alt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altLang="en-US" sz="1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1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Coaching Convenor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Rick Taylor</a:t>
            </a:r>
            <a:br>
              <a:rPr lang="en-US" alt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altLang="en-US" sz="1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1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Development Coordinator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Tyler Kettler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en-US" sz="14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1400" dirty="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609600" y="685800"/>
            <a:ext cx="8077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500" dirty="0"/>
              <a:t>SDMHA </a:t>
            </a:r>
            <a:br>
              <a:rPr lang="en-US" altLang="en-US" sz="2500" dirty="0"/>
            </a:br>
            <a:r>
              <a:rPr lang="en-US" altLang="en-US" sz="2500" dirty="0"/>
              <a:t>Executive Committee &amp; Support Staff</a:t>
            </a:r>
          </a:p>
        </p:txBody>
      </p:sp>
      <p:sp>
        <p:nvSpPr>
          <p:cNvPr id="8197" name="Rectangle 6"/>
          <p:cNvSpPr>
            <a:spLocks noChangeArrowheads="1"/>
          </p:cNvSpPr>
          <p:nvPr/>
        </p:nvSpPr>
        <p:spPr bwMode="auto">
          <a:xfrm>
            <a:off x="4343400" y="1752600"/>
            <a:ext cx="2895600" cy="43434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Local League Rep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TBD</a:t>
            </a:r>
            <a:endParaRPr lang="en-US" alt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Shamrock Rep: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Alainna</a:t>
            </a:r>
            <a:r>
              <a:rPr lang="en-US" alt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Tugwell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Ice Convener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  Gwen Fickling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alt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Volunteer Coordinator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alt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John </a:t>
            </a:r>
            <a:r>
              <a:rPr lang="en-US" alt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Timmers</a:t>
            </a:r>
            <a:endParaRPr lang="en-US" alt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endParaRPr lang="en-US" alt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alt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Sponsorship Coordinators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alt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Chrissy </a:t>
            </a:r>
            <a:r>
              <a:rPr lang="en-US" alt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Deziel</a:t>
            </a:r>
            <a:endParaRPr lang="en-US" alt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endParaRPr lang="en-US" alt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alt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Equipment Coordinator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alt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Krista Haan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endParaRPr lang="en-US" alt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alt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Fundraising Coordinators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alt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Jen Hickey &amp; Linda Bell</a:t>
            </a:r>
            <a:br>
              <a:rPr lang="en-US" altLang="en-US" sz="1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alt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alt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U9 &amp; Below Coordinator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alt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 Amy Stubbs</a:t>
            </a:r>
          </a:p>
        </p:txBody>
      </p:sp>
      <p:pic>
        <p:nvPicPr>
          <p:cNvPr id="2" name="Picture 1" descr="A logo of a rocket ship&#10;&#10;Description automatically generated">
            <a:extLst>
              <a:ext uri="{FF2B5EF4-FFF2-40B4-BE49-F238E27FC236}">
                <a16:creationId xmlns:a16="http://schemas.microsoft.com/office/drawing/2014/main" id="{3911288D-70E7-23B9-70BC-D5AE7D2E4F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5444" y="137102"/>
            <a:ext cx="1644850" cy="92969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6">
      <a:dk1>
        <a:sysClr val="windowText" lastClr="000000"/>
      </a:dk1>
      <a:lt1>
        <a:sysClr val="window" lastClr="FFFFFF"/>
      </a:lt1>
      <a:dk2>
        <a:srgbClr val="002060"/>
      </a:dk2>
      <a:lt2>
        <a:srgbClr val="002060"/>
      </a:lt2>
      <a:accent1>
        <a:srgbClr val="002060"/>
      </a:accent1>
      <a:accent2>
        <a:srgbClr val="002060"/>
      </a:accent2>
      <a:accent3>
        <a:srgbClr val="EA7666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3997</TotalTime>
  <Words>1097</Words>
  <Application>Microsoft Office PowerPoint</Application>
  <PresentationFormat>On-screen Show (4:3)</PresentationFormat>
  <Paragraphs>119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Trebuchet MS</vt:lpstr>
      <vt:lpstr>Wingdings 3</vt:lpstr>
      <vt:lpstr>Facet</vt:lpstr>
      <vt:lpstr>PowerPoint Presentation</vt:lpstr>
      <vt:lpstr>SDMHA  Registration</vt:lpstr>
      <vt:lpstr>PowerPoint Presentation</vt:lpstr>
      <vt:lpstr>SDMHA Divisions</vt:lpstr>
      <vt:lpstr>PowerPoint Presentation</vt:lpstr>
      <vt:lpstr>PowerPoint Presentation</vt:lpstr>
      <vt:lpstr>PowerPoint Presentation</vt:lpstr>
    </vt:vector>
  </TitlesOfParts>
  <Company>Spencer Conference Centre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dgrimaldi</dc:creator>
  <cp:lastModifiedBy>Denise Da Mota</cp:lastModifiedBy>
  <cp:revision>128</cp:revision>
  <dcterms:created xsi:type="dcterms:W3CDTF">2008-03-17T00:56:26Z</dcterms:created>
  <dcterms:modified xsi:type="dcterms:W3CDTF">2025-04-08T20:16:10Z</dcterms:modified>
</cp:coreProperties>
</file>